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0058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05/10/2019 20:58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